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3608" y="6394432"/>
            <a:ext cx="20749128" cy="9385114"/>
            <a:chOff x="-563608" y="6394432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63608" y="6394432"/>
              <a:ext cx="20749128" cy="9385114"/>
              <a:chOff x="-563608" y="6394432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55355" y="1583601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63608" y="6394432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11584" y="9305834"/>
              <a:ext cx="972009" cy="492233"/>
              <a:chOff x="7511584" y="9305834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11584" y="9305834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638" y="2751276"/>
            <a:ext cx="7353354" cy="12725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61" y="3267888"/>
            <a:ext cx="14543934" cy="33774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6562" y="9600527"/>
            <a:ext cx="7481880" cy="4666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237" y="417961"/>
            <a:ext cx="2706242" cy="525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6135" y="367808"/>
            <a:ext cx="7775584" cy="5466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3573" y="9283600"/>
            <a:ext cx="5828392" cy="10808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05" y="894587"/>
            <a:ext cx="16386951" cy="8798821"/>
            <a:chOff x="1075805" y="894587"/>
            <a:chExt cx="16386951" cy="87988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05" y="894587"/>
              <a:ext cx="16386951" cy="8798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489" y="992001"/>
            <a:ext cx="16402405" cy="8807119"/>
            <a:chOff x="1075489" y="992001"/>
            <a:chExt cx="16402405" cy="88071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489" y="992001"/>
              <a:ext cx="16402405" cy="8807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489" y="992001"/>
            <a:ext cx="16402405" cy="8807119"/>
            <a:chOff x="1075489" y="992001"/>
            <a:chExt cx="16402405" cy="88071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489" y="992001"/>
              <a:ext cx="16402405" cy="8807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262" y="886290"/>
            <a:ext cx="16383357" cy="8796891"/>
            <a:chOff x="1064262" y="886290"/>
            <a:chExt cx="16383357" cy="87968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262" y="886290"/>
              <a:ext cx="16383357" cy="8796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810099"/>
            <a:ext cx="16544302" cy="8883309"/>
            <a:chOff x="948515" y="810099"/>
            <a:chExt cx="16544302" cy="8883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5" y="810099"/>
              <a:ext cx="16544302" cy="8883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262" y="992001"/>
            <a:ext cx="16402405" cy="8807119"/>
            <a:chOff x="1064262" y="992001"/>
            <a:chExt cx="16402405" cy="88071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262" y="992001"/>
              <a:ext cx="16402405" cy="8807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168" y="994521"/>
            <a:ext cx="16529378" cy="8875296"/>
            <a:chOff x="878168" y="994521"/>
            <a:chExt cx="16529378" cy="88752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168" y="994521"/>
              <a:ext cx="16529378" cy="8875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2909536" cy="6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4605" y="-15137"/>
            <a:ext cx="17956246" cy="11980183"/>
            <a:chOff x="344605" y="-15137"/>
            <a:chExt cx="17956246" cy="119801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605" y="-15137"/>
              <a:ext cx="17956246" cy="119801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791611" y="3308250"/>
            <a:ext cx="23805081" cy="55126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326" y="347686"/>
            <a:ext cx="2973393" cy="658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7745" y="305562"/>
            <a:ext cx="15871660" cy="6988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218" y="1300909"/>
            <a:ext cx="16992747" cy="86039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2909536" cy="6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9468" y="0"/>
            <a:ext cx="17956246" cy="11977198"/>
            <a:chOff x="329468" y="0"/>
            <a:chExt cx="17956246" cy="119771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68" y="0"/>
              <a:ext cx="17956246" cy="119771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449192" y="3308246"/>
            <a:ext cx="24434084" cy="55126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7153"/>
            <a:ext cx="3137974" cy="6988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1376440"/>
            <a:ext cx="2878784" cy="6582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69916" y="305562"/>
            <a:ext cx="14667011" cy="6988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135479" y="2362495"/>
            <a:ext cx="11233705" cy="17120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9953" y="4000927"/>
            <a:ext cx="2620980" cy="2620980"/>
            <a:chOff x="1209953" y="4000927"/>
            <a:chExt cx="2620980" cy="26209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953" y="4000927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66126" y="4000927"/>
            <a:ext cx="2620980" cy="2620980"/>
            <a:chOff x="3566126" y="4000927"/>
            <a:chExt cx="2620980" cy="26209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66126" y="4000927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9913" y="4000927"/>
            <a:ext cx="2620980" cy="2620980"/>
            <a:chOff x="5959913" y="4000927"/>
            <a:chExt cx="2620980" cy="26209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9913" y="4000927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7664" y="953906"/>
            <a:ext cx="8338051" cy="8845214"/>
            <a:chOff x="9947664" y="953906"/>
            <a:chExt cx="8338051" cy="8845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7664" y="953906"/>
              <a:ext cx="8338051" cy="88452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27697" y="4801057"/>
            <a:ext cx="1935107" cy="12759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67375" y="6040563"/>
            <a:ext cx="2620980" cy="2620980"/>
            <a:chOff x="2467375" y="6040563"/>
            <a:chExt cx="2620980" cy="26209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7375" y="6040563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3548" y="6040563"/>
            <a:ext cx="2620980" cy="2620980"/>
            <a:chOff x="4823548" y="6040563"/>
            <a:chExt cx="2620980" cy="26209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3548" y="6040563"/>
              <a:ext cx="2620980" cy="262098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00863" y="6853379"/>
            <a:ext cx="1736030" cy="12505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97254" y="7042594"/>
            <a:ext cx="2807107" cy="8697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621912" y="4948335"/>
            <a:ext cx="6645354" cy="8697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16125" y="4813744"/>
            <a:ext cx="1516097" cy="1219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996" y="1274310"/>
            <a:ext cx="5376448" cy="17243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07153"/>
            <a:ext cx="3137974" cy="698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5850" y="305562"/>
            <a:ext cx="13875383" cy="698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3768" y="600643"/>
            <a:ext cx="6372464" cy="9417388"/>
            <a:chOff x="7613768" y="600643"/>
            <a:chExt cx="6372464" cy="94173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13768" y="600643"/>
              <a:ext cx="6372464" cy="9417388"/>
              <a:chOff x="7613768" y="600643"/>
              <a:chExt cx="6372464" cy="94173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3768" y="600643"/>
                <a:ext cx="6372464" cy="941738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6076" y="6637265"/>
              <a:ext cx="3486220" cy="198179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1060" y="4963481"/>
              <a:ext cx="3205679" cy="163274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0174" y="3045764"/>
              <a:ext cx="4039715" cy="134522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1136" y="1373480"/>
              <a:ext cx="3751153" cy="1345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796" y="1553244"/>
            <a:ext cx="12921444" cy="2071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5271" y="3939778"/>
            <a:ext cx="699989" cy="653416"/>
            <a:chOff x="6225271" y="3939778"/>
            <a:chExt cx="699989" cy="6534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5271" y="3939778"/>
              <a:ext cx="699989" cy="653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9794" y="5791131"/>
            <a:ext cx="570944" cy="585080"/>
            <a:chOff x="6289794" y="5791131"/>
            <a:chExt cx="570944" cy="5850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9794" y="5791131"/>
              <a:ext cx="570944" cy="5850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9994" y="4937586"/>
            <a:ext cx="410543" cy="410543"/>
            <a:chOff x="6369994" y="4937586"/>
            <a:chExt cx="410543" cy="410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9994" y="4937586"/>
              <a:ext cx="410543" cy="4105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3188" y="3879880"/>
            <a:ext cx="4904098" cy="2833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2909536" cy="6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9468" y="0"/>
            <a:ext cx="17938782" cy="11965550"/>
            <a:chOff x="329468" y="0"/>
            <a:chExt cx="17938782" cy="119655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68" y="0"/>
              <a:ext cx="17938782" cy="119655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4335" y="2556931"/>
            <a:ext cx="16245274" cy="6926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803" y="307153"/>
            <a:ext cx="3137974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279" y="1329564"/>
            <a:ext cx="1515441" cy="7025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520" y="1468472"/>
            <a:ext cx="4095027" cy="19816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565" y="3631480"/>
            <a:ext cx="16932291" cy="51507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2909536" cy="6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9468" y="0"/>
            <a:ext cx="18277073" cy="10285714"/>
            <a:chOff x="329468" y="0"/>
            <a:chExt cx="18277073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68" y="0"/>
              <a:ext cx="18277073" cy="1028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595" y="2677569"/>
            <a:ext cx="18357874" cy="69260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1049" y="305562"/>
            <a:ext cx="7062726" cy="6988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7897" y="-15137"/>
            <a:ext cx="12316972" cy="10300851"/>
            <a:chOff x="707897" y="-15137"/>
            <a:chExt cx="12316972" cy="10300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897" y="-15137"/>
              <a:ext cx="12316972" cy="10300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866" y="770381"/>
            <a:ext cx="2679229" cy="18006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316" y="1949300"/>
            <a:ext cx="4724408" cy="18214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4801" y="1940624"/>
            <a:ext cx="3464921" cy="1670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393" y="5034547"/>
            <a:ext cx="2709474" cy="18709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1668" y="305562"/>
            <a:ext cx="15302593" cy="6988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369" y="3153819"/>
            <a:ext cx="7860168" cy="1889657"/>
            <a:chOff x="891369" y="3153819"/>
            <a:chExt cx="7860168" cy="18896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369" y="3153819"/>
              <a:ext cx="7860168" cy="1889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42111" y="3153819"/>
            <a:ext cx="8169967" cy="4868548"/>
            <a:chOff x="9342111" y="3153819"/>
            <a:chExt cx="8169967" cy="48685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2111" y="3153819"/>
              <a:ext cx="8169967" cy="4868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1369" y="6530889"/>
            <a:ext cx="7860168" cy="2825681"/>
            <a:chOff x="891369" y="6530889"/>
            <a:chExt cx="7860168" cy="28256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369" y="6530889"/>
              <a:ext cx="7860168" cy="2825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2909536" cy="658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3316" y="305562"/>
            <a:ext cx="14381203" cy="69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5223" y="3729321"/>
            <a:ext cx="4550685" cy="9287112"/>
            <a:chOff x="585223" y="3729321"/>
            <a:chExt cx="4550685" cy="9287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223" y="3729321"/>
              <a:ext cx="4550685" cy="9287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1045" y="915811"/>
            <a:ext cx="14076850" cy="9369903"/>
            <a:chOff x="5151045" y="915811"/>
            <a:chExt cx="14076850" cy="93699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1045" y="915811"/>
              <a:ext cx="14076850" cy="93699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566923" y="1228017"/>
            <a:ext cx="27008376" cy="101623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02" y="9647695"/>
            <a:ext cx="3645710" cy="39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326" y="347686"/>
            <a:ext cx="3734507" cy="658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764" y="305562"/>
            <a:ext cx="15720746" cy="698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515" y="1263300"/>
            <a:ext cx="16168132" cy="8142501"/>
            <a:chOff x="948515" y="1263300"/>
            <a:chExt cx="16168132" cy="81425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5" y="1263300"/>
              <a:ext cx="16168132" cy="8142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2023-09-07T13:35:36Z</dcterms:created>
  <dcterms:modified xsi:type="dcterms:W3CDTF">2023-09-07T13:35:36Z</dcterms:modified>
</cp:coreProperties>
</file>